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60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799"/>
    <a:srgbClr val="B599A0"/>
    <a:srgbClr val="00559B"/>
    <a:srgbClr val="43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>
        <p:scale>
          <a:sx n="90" d="100"/>
          <a:sy n="90" d="100"/>
        </p:scale>
        <p:origin x="315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B30E-6BC5-4A48-8FDE-9EA9D3FD5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A8770-0412-454A-B571-C68FD7BD6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DFEC6-45E6-4086-AC80-ACE79A4A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9581-105F-465F-8023-91CF96FA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AE21A-ACBB-4BAB-B704-96546F3F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8052-9BFA-43D9-B05F-A5E82780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85FF0-0B8A-4965-9067-317A4B628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30A38-4F54-4E60-AEB5-A42825C1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BD805-7609-4B69-BAA4-23020A06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8FBEC-BA3A-418A-AE22-87129E13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199124-6637-48BD-9237-C78CF1089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1E442-16DD-4AD1-BF9E-D2C456BF7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D297-1345-4F84-AE77-FFA9F2C2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B154-B718-44DE-884C-EBE35CF9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5A4BB-50BB-4329-8DA5-A7F505EF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3436-8DBD-4635-A1DE-6050D4CB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0DEF-F7AE-417E-B0F6-62111603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CEBA-E090-41FF-8827-F81FE47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96E61-1498-4154-A6EF-A6E25049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E3FDA-5CE6-4297-AAE6-C0CB9E6E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BC31-6E5F-433B-992A-6BAABFC3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27235-FDA6-444F-BD2D-E09027B8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6610A-CFE3-4061-9DC4-06B6FB84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72DEB-93C2-4949-B7DC-98198F7B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C1993-7696-4FBB-9E1D-F0DFDBA2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1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2445-261A-4B6A-9870-63809ED0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4E31-4BF0-4627-A610-F9680BF12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68BA3-EA06-44F0-804D-95641128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6521E-8870-43FE-BE8A-6A1F7E7E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DA014-126D-4302-96C1-055733CA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B2316-BF4D-464F-B3FF-A729920E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E7B9C-835B-4228-B366-0257C8D7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E2084-9CDB-4094-9BFB-FA8971A88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32D16-4D21-4408-9093-B6EC274DC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045327-B23B-4C67-A3BB-ED01C6AD87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B7D28-A0DC-44FB-95B9-2EC20A6BA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FBD19-4A5B-409A-A041-E4E624D9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C805E-1C14-4E43-9FDB-0AE803A4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D5CB0-D3F8-4635-B712-8B53A863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744F-B2BF-4A84-872B-48AC8E2E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5C0303-80F8-4FF3-81F0-AC27B8A2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5E0EA-EE67-4CD7-93E5-F45C85E9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2B792-783D-4BF9-A65D-AF4088751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0A0F15-381C-4761-A442-F2A47B5F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2383F-111B-447B-85C3-69629129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94945-908C-4E5F-B7F6-91FD3873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1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6BCD-050A-423A-9397-8C1BF96C2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B6F2-030B-45AA-B0F7-2E65E4DE7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77F05-FC70-4396-B120-74F86D637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F27F6-C538-44F9-AE99-A98115E8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CEE61-BF20-45B0-8082-0DE7AD477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63D5B-5C92-43E3-A8EF-A5214A8D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737A-F12D-4380-AFA1-AE46214C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9F82F4-DE8F-48B0-A080-9E6D37A4C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24D92-FDB6-45FC-A920-8FB8E0D66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02673-246A-47BD-8598-53CEE842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DC4AD-3685-4108-84BD-4C1B2A58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CBDB-BD70-4BE7-8762-7F621493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4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77528-2917-499D-9384-FFCD6876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99475-4CD4-44D2-AD01-9C5BD46F7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AE951-8873-4C1E-9974-859CACD2EB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005AC-EF74-4556-BF71-C50376D478C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6C17F-598F-45C8-86FA-9DDAB3F30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46033-CDE5-47BD-A10F-E2D430CE5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6D225-41C7-490C-A977-3D5E0ECFA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yellow&#10;&#10;Description automatically generated">
            <a:extLst>
              <a:ext uri="{FF2B5EF4-FFF2-40B4-BE49-F238E27FC236}">
                <a16:creationId xmlns:a16="http://schemas.microsoft.com/office/drawing/2014/main" id="{696C7DDF-AD47-4D07-8E81-9743D283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1"/>
            <a:ext cx="12196430" cy="8130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A2D12-E189-4FDF-83F7-37FCF7901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B5D397F-B109-4A49-A60A-37AB5F450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100" y="2355850"/>
            <a:ext cx="3733800" cy="31369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CB4E5"/>
                </a:solidFill>
                <a:latin typeface="Days One" panose="02000505000000020004" pitchFamily="2" charset="0"/>
              </a:rPr>
              <a:t>Lorem ipsum dolor sit </a:t>
            </a:r>
            <a:r>
              <a:rPr lang="en-US" sz="3600" dirty="0" err="1">
                <a:solidFill>
                  <a:srgbClr val="3CB4E5"/>
                </a:solidFill>
                <a:latin typeface="Days One" panose="02000505000000020004" pitchFamily="2" charset="0"/>
              </a:rPr>
              <a:t>amet</a:t>
            </a:r>
            <a:r>
              <a:rPr lang="en-US" sz="3600" dirty="0">
                <a:solidFill>
                  <a:srgbClr val="3CB4E5"/>
                </a:solidFill>
                <a:latin typeface="Days One" panose="02000505000000020004" pitchFamily="2" charset="0"/>
              </a:rPr>
              <a:t>, </a:t>
            </a:r>
            <a:r>
              <a:rPr lang="en-US" sz="3600" dirty="0" err="1">
                <a:solidFill>
                  <a:srgbClr val="3CB4E5"/>
                </a:solidFill>
                <a:latin typeface="Days One" panose="02000505000000020004" pitchFamily="2" charset="0"/>
              </a:rPr>
              <a:t>consectetur</a:t>
            </a:r>
            <a:r>
              <a:rPr lang="en-US" sz="3600" dirty="0">
                <a:solidFill>
                  <a:srgbClr val="3CB4E5"/>
                </a:solidFill>
                <a:latin typeface="Days One" panose="02000505000000020004" pitchFamily="2" charset="0"/>
              </a:rPr>
              <a:t> </a:t>
            </a:r>
            <a:r>
              <a:rPr lang="en-US" sz="3600" dirty="0" err="1">
                <a:solidFill>
                  <a:srgbClr val="3CB4E5"/>
                </a:solidFill>
                <a:latin typeface="Days One" panose="02000505000000020004" pitchFamily="2" charset="0"/>
              </a:rPr>
              <a:t>adipiscing</a:t>
            </a:r>
            <a:endParaRPr lang="en-US" sz="3600" dirty="0">
              <a:solidFill>
                <a:srgbClr val="3CB4E5"/>
              </a:solidFill>
              <a:latin typeface="Days On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1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C35B2-CD2C-4744-A6CB-B44ECACA4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43001"/>
            <a:ext cx="12227441" cy="9170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0E0D6B-812C-41CA-8BC7-462843B9D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" y="0"/>
            <a:ext cx="12192000" cy="6857999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C9EB506-4728-4B13-BAED-262ED8594082}"/>
              </a:ext>
            </a:extLst>
          </p:cNvPr>
          <p:cNvSpPr txBox="1">
            <a:spLocks/>
          </p:cNvSpPr>
          <p:nvPr/>
        </p:nvSpPr>
        <p:spPr>
          <a:xfrm>
            <a:off x="4229100" y="2355850"/>
            <a:ext cx="3733800" cy="313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Days One" panose="02000505000000020004" pitchFamily="2" charset="0"/>
              </a:rPr>
              <a:t>Lorem ipsum dolor sit </a:t>
            </a:r>
            <a:r>
              <a:rPr lang="en-US" sz="3600" dirty="0" err="1">
                <a:solidFill>
                  <a:schemeClr val="bg1"/>
                </a:solidFill>
                <a:latin typeface="Days One" panose="02000505000000020004" pitchFamily="2" charset="0"/>
              </a:rPr>
              <a:t>amet</a:t>
            </a:r>
            <a:r>
              <a:rPr lang="en-US" sz="3600" dirty="0">
                <a:solidFill>
                  <a:schemeClr val="bg1"/>
                </a:solidFill>
                <a:latin typeface="Days One" panose="02000505000000020004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Days One" panose="02000505000000020004" pitchFamily="2" charset="0"/>
              </a:rPr>
              <a:t>consectetur</a:t>
            </a:r>
            <a:r>
              <a:rPr lang="en-US" sz="3600" dirty="0">
                <a:solidFill>
                  <a:schemeClr val="bg1"/>
                </a:solidFill>
                <a:latin typeface="Days One" panose="02000505000000020004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Days One" panose="02000505000000020004" pitchFamily="2" charset="0"/>
              </a:rPr>
              <a:t>adipiscing</a:t>
            </a:r>
            <a:endParaRPr lang="en-US" sz="3600" dirty="0">
              <a:solidFill>
                <a:schemeClr val="bg1"/>
              </a:solidFill>
              <a:latin typeface="Days One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4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3800C-E8F4-4C1D-967C-0D4D5406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825" y="5475478"/>
            <a:ext cx="3946175" cy="1382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10942-348E-4B5E-A7C2-F50FAFE1D083}"/>
              </a:ext>
            </a:extLst>
          </p:cNvPr>
          <p:cNvSpPr txBox="1"/>
          <p:nvPr/>
        </p:nvSpPr>
        <p:spPr>
          <a:xfrm>
            <a:off x="3856007" y="3036498"/>
            <a:ext cx="3154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3B5E4"/>
                </a:solidFill>
                <a:latin typeface="Days One" panose="02000505000000020004" pitchFamily="2" charset="0"/>
              </a:rPr>
              <a:t>Brand Refresh!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BE9DD-C836-4D25-9E5C-5162A6A8B4DC}"/>
              </a:ext>
            </a:extLst>
          </p:cNvPr>
          <p:cNvSpPr txBox="1"/>
          <p:nvPr/>
        </p:nvSpPr>
        <p:spPr>
          <a:xfrm>
            <a:off x="4226011" y="342900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59B"/>
                </a:solidFill>
                <a:latin typeface="Montserrat SemiBold" panose="00000700000000000000" pitchFamily="2" charset="0"/>
              </a:rPr>
              <a:t>It’s pretty exciting!</a:t>
            </a:r>
          </a:p>
        </p:txBody>
      </p:sp>
    </p:spTree>
    <p:extLst>
      <p:ext uri="{BB962C8B-B14F-4D97-AF65-F5344CB8AC3E}">
        <p14:creationId xmlns:p14="http://schemas.microsoft.com/office/powerpoint/2010/main" val="298044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3800C-E8F4-4C1D-967C-0D4D54067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825" y="5475478"/>
            <a:ext cx="3946175" cy="13825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10942-348E-4B5E-A7C2-F50FAFE1D083}"/>
              </a:ext>
            </a:extLst>
          </p:cNvPr>
          <p:cNvSpPr txBox="1"/>
          <p:nvPr/>
        </p:nvSpPr>
        <p:spPr>
          <a:xfrm>
            <a:off x="3856007" y="3036498"/>
            <a:ext cx="3154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3B5E4"/>
                </a:solidFill>
                <a:latin typeface="Days One" panose="02000505000000020004" pitchFamily="2" charset="0"/>
              </a:rPr>
              <a:t>Brand Refresh!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2BE9DD-C836-4D25-9E5C-5162A6A8B4DC}"/>
              </a:ext>
            </a:extLst>
          </p:cNvPr>
          <p:cNvSpPr txBox="1"/>
          <p:nvPr/>
        </p:nvSpPr>
        <p:spPr>
          <a:xfrm>
            <a:off x="4226011" y="342900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59B"/>
                </a:solidFill>
                <a:latin typeface="Montserrat SemiBold" panose="00000700000000000000" pitchFamily="2" charset="0"/>
              </a:rPr>
              <a:t>It’s pretty exciting!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5EC73-1227-4892-B76C-56C961A1B102}"/>
              </a:ext>
            </a:extLst>
          </p:cNvPr>
          <p:cNvSpPr txBox="1"/>
          <p:nvPr/>
        </p:nvSpPr>
        <p:spPr>
          <a:xfrm>
            <a:off x="4473740" y="4080295"/>
            <a:ext cx="2825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69799"/>
                </a:solidFill>
              </a:rPr>
              <a:t>Body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9799"/>
                </a:solidFill>
              </a:rPr>
              <a:t>Make the customer’s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9799"/>
                </a:solidFill>
              </a:rPr>
              <a:t>Protect the mojo</a:t>
            </a:r>
          </a:p>
        </p:txBody>
      </p:sp>
    </p:spTree>
    <p:extLst>
      <p:ext uri="{BB962C8B-B14F-4D97-AF65-F5344CB8AC3E}">
        <p14:creationId xmlns:p14="http://schemas.microsoft.com/office/powerpoint/2010/main" val="6187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7B7A33-CAA9-4979-BC48-EFD6A86DC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55662"/>
            <a:ext cx="12192001" cy="1202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B409F-4D2C-42BE-8954-F43D01646936}"/>
              </a:ext>
            </a:extLst>
          </p:cNvPr>
          <p:cNvSpPr txBox="1"/>
          <p:nvPr/>
        </p:nvSpPr>
        <p:spPr>
          <a:xfrm>
            <a:off x="3856007" y="3036498"/>
            <a:ext cx="3154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3B5E4"/>
                </a:solidFill>
                <a:latin typeface="Days One" panose="02000505000000020004" pitchFamily="2" charset="0"/>
              </a:rPr>
              <a:t>Brand Refresh!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79B54-6154-4718-B825-9BE3A24DBA1E}"/>
              </a:ext>
            </a:extLst>
          </p:cNvPr>
          <p:cNvSpPr txBox="1"/>
          <p:nvPr/>
        </p:nvSpPr>
        <p:spPr>
          <a:xfrm>
            <a:off x="4226011" y="342900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59B"/>
                </a:solidFill>
                <a:latin typeface="Montserrat SemiBold" panose="00000700000000000000" pitchFamily="2" charset="0"/>
              </a:rPr>
              <a:t>It’s pretty exciting!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4890E-531D-4572-A5F1-386A0FED7A8A}"/>
              </a:ext>
            </a:extLst>
          </p:cNvPr>
          <p:cNvSpPr txBox="1"/>
          <p:nvPr/>
        </p:nvSpPr>
        <p:spPr>
          <a:xfrm>
            <a:off x="4473740" y="4080295"/>
            <a:ext cx="2825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69799"/>
                </a:solidFill>
              </a:rPr>
              <a:t>Body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9799"/>
                </a:solidFill>
              </a:rPr>
              <a:t>Make the customer’s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9799"/>
                </a:solidFill>
              </a:rPr>
              <a:t>Protect the mojo</a:t>
            </a:r>
          </a:p>
        </p:txBody>
      </p:sp>
    </p:spTree>
    <p:extLst>
      <p:ext uri="{BB962C8B-B14F-4D97-AF65-F5344CB8AC3E}">
        <p14:creationId xmlns:p14="http://schemas.microsoft.com/office/powerpoint/2010/main" val="3155655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2EDA61-2B3D-4023-B0CA-CC87D8B9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772" y="5141916"/>
            <a:ext cx="3920228" cy="1716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E5B18-2A25-4900-BFC1-751D6A43105B}"/>
              </a:ext>
            </a:extLst>
          </p:cNvPr>
          <p:cNvSpPr txBox="1"/>
          <p:nvPr/>
        </p:nvSpPr>
        <p:spPr>
          <a:xfrm>
            <a:off x="3856007" y="3036498"/>
            <a:ext cx="3154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3B5E4"/>
                </a:solidFill>
                <a:latin typeface="Days One" panose="02000505000000020004" pitchFamily="2" charset="0"/>
              </a:rPr>
              <a:t>Brand Refresh!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42A7DB-A1F7-4406-8A35-B2DD2E8B70C2}"/>
              </a:ext>
            </a:extLst>
          </p:cNvPr>
          <p:cNvSpPr txBox="1"/>
          <p:nvPr/>
        </p:nvSpPr>
        <p:spPr>
          <a:xfrm>
            <a:off x="4226011" y="342900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59B"/>
                </a:solidFill>
                <a:latin typeface="Montserrat SemiBold" panose="00000700000000000000" pitchFamily="2" charset="0"/>
              </a:rPr>
              <a:t>It’s pretty exciting!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9C7F2-6F89-45A9-9C4F-ECFE36542F8D}"/>
              </a:ext>
            </a:extLst>
          </p:cNvPr>
          <p:cNvSpPr txBox="1"/>
          <p:nvPr/>
        </p:nvSpPr>
        <p:spPr>
          <a:xfrm>
            <a:off x="4473740" y="4080295"/>
            <a:ext cx="2825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69799"/>
                </a:solidFill>
              </a:rPr>
              <a:t>Body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9799"/>
                </a:solidFill>
              </a:rPr>
              <a:t>Make the customer’s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9799"/>
                </a:solidFill>
              </a:rPr>
              <a:t>Protect the mojo</a:t>
            </a:r>
          </a:p>
        </p:txBody>
      </p:sp>
    </p:spTree>
    <p:extLst>
      <p:ext uri="{BB962C8B-B14F-4D97-AF65-F5344CB8AC3E}">
        <p14:creationId xmlns:p14="http://schemas.microsoft.com/office/powerpoint/2010/main" val="168866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4830DF-3570-4DE4-8E55-14A7C31EE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931" y="-1335"/>
            <a:ext cx="3403070" cy="1562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75F356-1827-4DB5-AFEF-6C1DC3D55567}"/>
              </a:ext>
            </a:extLst>
          </p:cNvPr>
          <p:cNvSpPr txBox="1"/>
          <p:nvPr/>
        </p:nvSpPr>
        <p:spPr>
          <a:xfrm>
            <a:off x="3856007" y="3036498"/>
            <a:ext cx="3154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43B5E4"/>
                </a:solidFill>
                <a:latin typeface="Days One" panose="02000505000000020004" pitchFamily="2" charset="0"/>
              </a:rPr>
              <a:t>Brand Refresh!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F02B2-9C8D-44A0-B9D2-1A3E93FDEE3E}"/>
              </a:ext>
            </a:extLst>
          </p:cNvPr>
          <p:cNvSpPr txBox="1"/>
          <p:nvPr/>
        </p:nvSpPr>
        <p:spPr>
          <a:xfrm>
            <a:off x="4226011" y="3429000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59B"/>
                </a:solidFill>
                <a:latin typeface="Montserrat SemiBold" panose="00000700000000000000" pitchFamily="2" charset="0"/>
              </a:rPr>
              <a:t>It’s pretty exciting!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23DF6-5A41-4CCA-A29E-B91D7784EED7}"/>
              </a:ext>
            </a:extLst>
          </p:cNvPr>
          <p:cNvSpPr txBox="1"/>
          <p:nvPr/>
        </p:nvSpPr>
        <p:spPr>
          <a:xfrm>
            <a:off x="4473740" y="4080295"/>
            <a:ext cx="2825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69799"/>
                </a:solidFill>
              </a:rPr>
              <a:t>Body 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9799"/>
                </a:solidFill>
              </a:rPr>
              <a:t>Make the customer’s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9799"/>
                </a:solidFill>
              </a:rPr>
              <a:t>Protect the mojo</a:t>
            </a:r>
          </a:p>
        </p:txBody>
      </p:sp>
    </p:spTree>
    <p:extLst>
      <p:ext uri="{BB962C8B-B14F-4D97-AF65-F5344CB8AC3E}">
        <p14:creationId xmlns:p14="http://schemas.microsoft.com/office/powerpoint/2010/main" val="249182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87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Days One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Cummings</dc:creator>
  <cp:lastModifiedBy>Neil Cummings</cp:lastModifiedBy>
  <cp:revision>5</cp:revision>
  <dcterms:created xsi:type="dcterms:W3CDTF">2020-10-01T19:20:32Z</dcterms:created>
  <dcterms:modified xsi:type="dcterms:W3CDTF">2021-01-21T19:21:26Z</dcterms:modified>
</cp:coreProperties>
</file>